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9" r:id="rId3"/>
    <p:sldId id="270" r:id="rId4"/>
    <p:sldId id="271" r:id="rId5"/>
  </p:sldIdLst>
  <p:sldSz cx="12192000" cy="6858000"/>
  <p:notesSz cx="6858000" cy="9144000"/>
  <p:defaultTextStyle>
    <a:defPPr>
      <a:defRPr lang="en-FI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CC3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11784F-2763-405C-A9A2-6B89287899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FI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5920AE6-BED3-4033-A683-3122CEF19D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850A8-F977-44D6-8CEC-3BACA2D6E3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7E2EE-8E28-4B6D-A866-FB293B18A6F8}" type="datetimeFigureOut">
              <a:rPr lang="en-FI" smtClean="0"/>
              <a:t>01/28/2020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11431A-EA76-48C4-8AB7-6932478AB0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6EAFCF-BBC7-4457-A422-D601A24BC3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F5CAD-0B76-45CA-AE81-E4F12F87A1EE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784071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2B77DD-9A42-479F-B988-743D589D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FI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C587AFE-5540-427D-9237-949EDA6C9A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A245C0-92DB-4EC4-844D-8573919F13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7E2EE-8E28-4B6D-A866-FB293B18A6F8}" type="datetimeFigureOut">
              <a:rPr lang="en-FI" smtClean="0"/>
              <a:t>01/28/2020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34AA9F-E02E-4DD4-B497-8D02808C47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55B121-971D-4490-91CA-4D236AED9F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F5CAD-0B76-45CA-AE81-E4F12F87A1EE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18311913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F85EE0-3B28-4B1C-A47E-B76D94F29C0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FI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3A61064-445E-47A2-9973-4B79F7266F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CB7E61-7CA8-4646-A48B-74DCED2457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7E2EE-8E28-4B6D-A866-FB293B18A6F8}" type="datetimeFigureOut">
              <a:rPr lang="en-FI" smtClean="0"/>
              <a:t>01/28/2020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4E3FDB-9800-48BA-9107-DFF980FE8D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4C3074-03E2-4242-BE00-3DC7365248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F5CAD-0B76-45CA-AE81-E4F12F87A1EE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3354722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EEADD8-CB68-4F2B-9EE1-C1BEF4A133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F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E6841F-1856-411E-8154-114D580857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58A84B-0DF3-4837-8DA5-0296D6C9AF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7E2EE-8E28-4B6D-A866-FB293B18A6F8}" type="datetimeFigureOut">
              <a:rPr lang="en-FI" smtClean="0"/>
              <a:t>01/28/2020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AF2D74-D2C2-4868-8CF6-27A7ACAC09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88ED17-8424-488B-8DE1-B8C328D9C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F5CAD-0B76-45CA-AE81-E4F12F87A1EE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22654682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AE1998-AF71-42F0-B077-CD99015426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F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A2B6D6-B897-4087-A5C9-0ECC34613F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363D74-0155-45B0-A759-C4243273D7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7E2EE-8E28-4B6D-A866-FB293B18A6F8}" type="datetimeFigureOut">
              <a:rPr lang="en-FI" smtClean="0"/>
              <a:t>01/28/2020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A334E2-EF8F-41F2-A9D7-91F15DEB6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0527CC-00E1-4FC1-9F4F-9B2D5D2007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F5CAD-0B76-45CA-AE81-E4F12F87A1EE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14098019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25B0E3-2DC2-4522-AEA5-7A8F519135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F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FB3F85-E71B-4FEF-9DF4-B912CD450A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FI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1134DF-A0DC-4EF2-A013-F2BC1B0B49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FI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E70EEA-1CD9-4B14-964F-393F96BA9F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7E2EE-8E28-4B6D-A866-FB293B18A6F8}" type="datetimeFigureOut">
              <a:rPr lang="en-FI" smtClean="0"/>
              <a:t>01/28/2020</a:t>
            </a:fld>
            <a:endParaRPr lang="en-F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B2743C-0D51-4138-9706-6016D4DCDE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AA90AB-53A3-46B2-8403-D55EEBA45E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F5CAD-0B76-45CA-AE81-E4F12F87A1EE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17720572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654D89-9003-46CC-BBA6-74DF563575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F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98935A-8AA5-40C6-B1F8-9CF3496DD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0446C1-74EA-4CEA-9FA1-5EE8B7DB17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FI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31698DF-A959-4142-9BB5-91F85FDE4C8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DDE2321-2B64-469F-9771-D2D7F787CA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FI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9BB4540-5E1A-473A-BC00-35487B6EA4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7E2EE-8E28-4B6D-A866-FB293B18A6F8}" type="datetimeFigureOut">
              <a:rPr lang="en-FI" smtClean="0"/>
              <a:t>01/28/2020</a:t>
            </a:fld>
            <a:endParaRPr lang="en-FI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D97E365-AFFA-4D32-942C-6EBF8DCD0E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E2189C3-4769-4448-BD0E-6CCB1E2E6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F5CAD-0B76-45CA-AE81-E4F12F87A1EE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2089262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DB243-869C-411F-9191-EC9E934D2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FI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71C67A-1541-41D2-8387-8AB20F44A4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7E2EE-8E28-4B6D-A866-FB293B18A6F8}" type="datetimeFigureOut">
              <a:rPr lang="en-FI" smtClean="0"/>
              <a:t>01/28/2020</a:t>
            </a:fld>
            <a:endParaRPr lang="en-FI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08FB50-D472-4A58-9DC4-2F3C775257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25C9FE-C02D-4CD9-98E6-6159D2CED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F5CAD-0B76-45CA-AE81-E4F12F87A1EE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17707051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D92067-B8DE-458C-BFCF-8ABCE52DB0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7E2EE-8E28-4B6D-A866-FB293B18A6F8}" type="datetimeFigureOut">
              <a:rPr lang="en-FI" smtClean="0"/>
              <a:t>01/28/2020</a:t>
            </a:fld>
            <a:endParaRPr lang="en-FI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B362063-F20E-4B7B-8D86-91731E8BE2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CE1B13-DD27-498F-A476-3FF10D8A8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F5CAD-0B76-45CA-AE81-E4F12F87A1EE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13852299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328054-8642-426F-AA79-F5A3073BDE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F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AE96E8-9051-4C36-AD73-DE9E67C84E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FI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A9556D-E9C1-4221-BA33-31990A9350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435600-A211-4BF0-A03C-F5F9614731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7E2EE-8E28-4B6D-A866-FB293B18A6F8}" type="datetimeFigureOut">
              <a:rPr lang="en-FI" smtClean="0"/>
              <a:t>01/28/2020</a:t>
            </a:fld>
            <a:endParaRPr lang="en-F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1A27F5-618B-4FD2-AA4F-BB3C67ABE6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BCDFE4-0950-431A-A199-2858743F85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F5CAD-0B76-45CA-AE81-E4F12F87A1EE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7446736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2E1260-E702-4A6D-9093-67C3B05AC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FI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9026515-5CD9-41C7-85C8-11E7138E8B0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FI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21DA87-EF7B-4AD4-ACF2-8B37453BB3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E8470F-3B2C-4AB0-80E6-1412486562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7E2EE-8E28-4B6D-A866-FB293B18A6F8}" type="datetimeFigureOut">
              <a:rPr lang="en-FI" smtClean="0"/>
              <a:t>01/28/2020</a:t>
            </a:fld>
            <a:endParaRPr lang="en-F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6E56B9-CA6D-4B66-8DAB-B006B2D024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83E709-3A02-4C05-B427-92738ACA84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F5CAD-0B76-45CA-AE81-E4F12F87A1EE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42100073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55E58F-0E29-4A80-B7D9-05C7A891B9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F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B81A6F-8C7F-408F-A691-449A6C29E1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74B242-53C9-4499-BC2F-2AD22F92E9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C7E2EE-8E28-4B6D-A866-FB293B18A6F8}" type="datetimeFigureOut">
              <a:rPr lang="en-FI" smtClean="0"/>
              <a:t>01/28/2020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42C50C-55E0-4960-8C44-5A4C92C6EE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778222-0582-4EE0-9E7B-76049F3AA3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8F5CAD-0B76-45CA-AE81-E4F12F87A1EE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6924679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FI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cs.python.org/3/py-modindex.html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Logo2">
            <a:hlinkClick r:id="" action="ppaction://media"/>
            <a:extLst>
              <a:ext uri="{FF2B5EF4-FFF2-40B4-BE49-F238E27FC236}">
                <a16:creationId xmlns:a16="http://schemas.microsoft.com/office/drawing/2014/main" id="{9DA6EA51-CFB4-4A78-99EC-A1DB364AA7F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95666" y="482806"/>
            <a:ext cx="8977379" cy="5049776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7AFF9FAC-F63D-4719-8D2B-82032997A2A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592168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5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A00DA6EC-C0B2-45DF-BA81-F595C0846990}"/>
              </a:ext>
            </a:extLst>
          </p:cNvPr>
          <p:cNvSpPr txBox="1">
            <a:spLocks/>
          </p:cNvSpPr>
          <p:nvPr/>
        </p:nvSpPr>
        <p:spPr>
          <a:xfrm>
            <a:off x="3055434" y="361462"/>
            <a:ext cx="8131098" cy="68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latin typeface="SF Alien Encounters" pitchFamily="2" charset="0"/>
              </a:rPr>
              <a:t>Final project criteria</a:t>
            </a:r>
            <a:endParaRPr lang="en-FI" dirty="0">
              <a:latin typeface="SF Alien Encounters" pitchFamily="2" charset="0"/>
            </a:endParaRPr>
          </a:p>
        </p:txBody>
      </p:sp>
      <p:pic>
        <p:nvPicPr>
          <p:cNvPr id="13" name="Content Placeholder 6" descr="A picture containing train, riding, clock&#10;&#10;Description automatically generated">
            <a:extLst>
              <a:ext uri="{FF2B5EF4-FFF2-40B4-BE49-F238E27FC236}">
                <a16:creationId xmlns:a16="http://schemas.microsoft.com/office/drawing/2014/main" id="{F4315D8E-2E91-4310-87B1-6E1E555F9FD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24" t="8614" r="13474" b="9420"/>
          <a:stretch/>
        </p:blipFill>
        <p:spPr>
          <a:xfrm>
            <a:off x="815897" y="193815"/>
            <a:ext cx="1661497" cy="101729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BA637A5-9991-4CAF-9932-4F32FF106491}"/>
              </a:ext>
            </a:extLst>
          </p:cNvPr>
          <p:cNvSpPr/>
          <p:nvPr/>
        </p:nvSpPr>
        <p:spPr>
          <a:xfrm>
            <a:off x="5737739" y="3429000"/>
            <a:ext cx="5306777" cy="21449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fi-FI" dirty="0" err="1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Will</a:t>
            </a:r>
            <a:r>
              <a:rPr lang="fi-FI" dirty="0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i-FI" dirty="0" err="1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</a:t>
            </a:r>
            <a:r>
              <a:rPr lang="fi-FI" dirty="0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i-FI" dirty="0" err="1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evaluated</a:t>
            </a:r>
            <a:r>
              <a:rPr lang="fi-FI" dirty="0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i-FI" dirty="0" err="1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by</a:t>
            </a:r>
            <a:r>
              <a:rPr lang="fi-FI" dirty="0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i-FI" dirty="0" err="1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following</a:t>
            </a:r>
            <a:r>
              <a:rPr lang="fi-FI" dirty="0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i-FI" dirty="0" err="1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criterias</a:t>
            </a:r>
            <a:r>
              <a:rPr lang="fi-FI" dirty="0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</a:p>
          <a:p>
            <a:pPr marL="285750" indent="-285750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i-FI" dirty="0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Creative idea, </a:t>
            </a:r>
            <a:r>
              <a:rPr lang="fi-FI" dirty="0" err="1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which</a:t>
            </a:r>
            <a:r>
              <a:rPr lang="fi-FI" dirty="0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is </a:t>
            </a:r>
            <a:r>
              <a:rPr lang="fi-FI" dirty="0" err="1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interesting</a:t>
            </a:r>
            <a:r>
              <a:rPr lang="fi-FI" dirty="0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for </a:t>
            </a:r>
            <a:r>
              <a:rPr lang="fi-FI" dirty="0" err="1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everybody</a:t>
            </a:r>
            <a:r>
              <a:rPr lang="fi-FI" dirty="0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fi-FI" dirty="0" err="1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Useful</a:t>
            </a:r>
            <a:r>
              <a:rPr lang="fi-FI" dirty="0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for </a:t>
            </a:r>
            <a:r>
              <a:rPr lang="fi-FI" dirty="0" err="1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your</a:t>
            </a:r>
            <a:r>
              <a:rPr lang="fi-FI" dirty="0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i-FI" dirty="0" err="1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studies</a:t>
            </a:r>
            <a:r>
              <a:rPr lang="fi-FI" dirty="0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hobby </a:t>
            </a:r>
            <a:r>
              <a:rPr lang="fi-FI" dirty="0" err="1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or</a:t>
            </a:r>
            <a:r>
              <a:rPr lang="fi-FI" dirty="0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i-FI" dirty="0" err="1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everyday</a:t>
            </a:r>
            <a:r>
              <a:rPr lang="fi-FI" dirty="0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life.</a:t>
            </a:r>
          </a:p>
          <a:p>
            <a:pPr marL="285750" indent="-285750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i-FI" dirty="0" err="1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Code</a:t>
            </a:r>
            <a:r>
              <a:rPr lang="fi-FI" dirty="0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is </a:t>
            </a:r>
            <a:r>
              <a:rPr lang="fi-FI" dirty="0" err="1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easy</a:t>
            </a:r>
            <a:r>
              <a:rPr lang="fi-FI" dirty="0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to </a:t>
            </a:r>
            <a:r>
              <a:rPr lang="fi-FI" dirty="0" err="1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read</a:t>
            </a:r>
            <a:r>
              <a:rPr lang="fi-FI" dirty="0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and </a:t>
            </a:r>
            <a:r>
              <a:rPr lang="fi-FI" dirty="0" err="1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maintain</a:t>
            </a:r>
            <a:endParaRPr lang="fi-FI" dirty="0">
              <a:latin typeface="Arial Nova" panose="020B05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i-FI" dirty="0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If </a:t>
            </a:r>
            <a:r>
              <a:rPr lang="fi-FI" dirty="0" err="1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used</a:t>
            </a:r>
            <a:r>
              <a:rPr lang="fi-FI" dirty="0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i-FI" dirty="0" err="1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Github</a:t>
            </a:r>
            <a:r>
              <a:rPr lang="fi-FI" dirty="0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i-FI" dirty="0" err="1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or</a:t>
            </a:r>
            <a:r>
              <a:rPr lang="fi-FI" dirty="0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i-FI" dirty="0" err="1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Stackoverflow</a:t>
            </a:r>
            <a:r>
              <a:rPr lang="fi-FI" dirty="0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i-FI" dirty="0" err="1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code</a:t>
            </a:r>
            <a:r>
              <a:rPr lang="fi-FI" dirty="0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i-FI" dirty="0" err="1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must</a:t>
            </a:r>
            <a:r>
              <a:rPr lang="fi-FI" dirty="0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i-FI" dirty="0" err="1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</a:t>
            </a:r>
            <a:r>
              <a:rPr lang="fi-FI" dirty="0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i-FI" dirty="0" err="1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changed</a:t>
            </a:r>
            <a:r>
              <a:rPr lang="fi-FI" dirty="0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for </a:t>
            </a:r>
            <a:r>
              <a:rPr lang="fi-FI" dirty="0" err="1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your</a:t>
            </a:r>
            <a:r>
              <a:rPr lang="fi-FI" dirty="0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i-FI" dirty="0" err="1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needs</a:t>
            </a:r>
            <a:r>
              <a:rPr lang="fi-FI" dirty="0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fi-FI" b="1" dirty="0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 COPYPASTING! </a:t>
            </a:r>
            <a:endParaRPr lang="en-FI" b="1" dirty="0">
              <a:latin typeface="Arial Nova" panose="020B05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618BC5A-D184-45DC-B5F3-B0EF8B60E891}"/>
              </a:ext>
            </a:extLst>
          </p:cNvPr>
          <p:cNvSpPr/>
          <p:nvPr/>
        </p:nvSpPr>
        <p:spPr>
          <a:xfrm>
            <a:off x="5737739" y="2212248"/>
            <a:ext cx="5848247" cy="9594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fi-FI" dirty="0" err="1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Should</a:t>
            </a:r>
            <a:r>
              <a:rPr lang="fi-FI" dirty="0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i-FI" dirty="0" err="1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</a:t>
            </a:r>
            <a:r>
              <a:rPr lang="fi-FI" dirty="0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i-FI" dirty="0" err="1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submited</a:t>
            </a:r>
            <a:r>
              <a:rPr lang="fi-FI" dirty="0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as Python </a:t>
            </a:r>
            <a:r>
              <a:rPr lang="fi-FI" dirty="0" err="1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file</a:t>
            </a:r>
            <a:r>
              <a:rPr lang="fi-FI" dirty="0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i-FI" dirty="0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 No </a:t>
            </a:r>
            <a:r>
              <a:rPr lang="fi-FI" dirty="0" err="1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report</a:t>
            </a:r>
            <a:r>
              <a:rPr lang="fi-FI" dirty="0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fi-FI" dirty="0" err="1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needed</a:t>
            </a:r>
            <a:endParaRPr lang="fi-FI" dirty="0">
              <a:latin typeface="Arial Nova" panose="020B05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fi-FI" dirty="0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Group of 3 – 4 </a:t>
            </a:r>
            <a:r>
              <a:rPr lang="fi-FI" dirty="0" err="1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students</a:t>
            </a:r>
            <a:endParaRPr lang="fi-FI" dirty="0">
              <a:latin typeface="Arial Nova" panose="020B05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fi-FI" dirty="0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Deadline: 26.02.2020</a:t>
            </a:r>
            <a:endParaRPr lang="en-FI" dirty="0">
              <a:latin typeface="Arial Nova" panose="020B05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EA144D2-EA7B-4628-B21B-910BAC33D1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160" y="2212248"/>
            <a:ext cx="4724548" cy="3361698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6A53A16-6FFD-4A6A-9751-DE122BF693F1}"/>
              </a:ext>
            </a:extLst>
          </p:cNvPr>
          <p:cNvSpPr/>
          <p:nvPr/>
        </p:nvSpPr>
        <p:spPr>
          <a:xfrm>
            <a:off x="2069375" y="5641467"/>
            <a:ext cx="197211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i="1" dirty="0"/>
              <a:t>(meme-arsenal.com 2019)</a:t>
            </a:r>
            <a:endParaRPr lang="fi-FI" sz="1200" dirty="0"/>
          </a:p>
        </p:txBody>
      </p:sp>
    </p:spTree>
    <p:extLst>
      <p:ext uri="{BB962C8B-B14F-4D97-AF65-F5344CB8AC3E}">
        <p14:creationId xmlns:p14="http://schemas.microsoft.com/office/powerpoint/2010/main" val="34467097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A00DA6EC-C0B2-45DF-BA81-F595C0846990}"/>
              </a:ext>
            </a:extLst>
          </p:cNvPr>
          <p:cNvSpPr txBox="1">
            <a:spLocks/>
          </p:cNvSpPr>
          <p:nvPr/>
        </p:nvSpPr>
        <p:spPr>
          <a:xfrm>
            <a:off x="3055434" y="361462"/>
            <a:ext cx="8131098" cy="68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latin typeface="SF Alien Encounters" pitchFamily="2" charset="0"/>
              </a:rPr>
              <a:t>Final project criteria</a:t>
            </a:r>
            <a:endParaRPr lang="en-FI" dirty="0">
              <a:latin typeface="SF Alien Encounters" pitchFamily="2" charset="0"/>
            </a:endParaRPr>
          </a:p>
        </p:txBody>
      </p:sp>
      <p:pic>
        <p:nvPicPr>
          <p:cNvPr id="13" name="Content Placeholder 6" descr="A picture containing train, riding, clock&#10;&#10;Description automatically generated">
            <a:extLst>
              <a:ext uri="{FF2B5EF4-FFF2-40B4-BE49-F238E27FC236}">
                <a16:creationId xmlns:a16="http://schemas.microsoft.com/office/drawing/2014/main" id="{F4315D8E-2E91-4310-87B1-6E1E555F9FD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24" t="8614" r="13474" b="9420"/>
          <a:stretch/>
        </p:blipFill>
        <p:spPr>
          <a:xfrm>
            <a:off x="815897" y="193815"/>
            <a:ext cx="1661497" cy="1017294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6A53A16-6FFD-4A6A-9751-DE122BF693F1}"/>
              </a:ext>
            </a:extLst>
          </p:cNvPr>
          <p:cNvSpPr/>
          <p:nvPr/>
        </p:nvSpPr>
        <p:spPr>
          <a:xfrm>
            <a:off x="8797346" y="4994235"/>
            <a:ext cx="197211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i="1" dirty="0"/>
              <a:t>(imgflip.com 2019)</a:t>
            </a:r>
            <a:endParaRPr lang="fi-FI" sz="1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46EE89-7260-4537-B996-7E9F7161D3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5145" y="2181756"/>
            <a:ext cx="4639877" cy="281247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9AE9F87-70C2-4218-B8AC-7DAE1AD0F7D6}"/>
              </a:ext>
            </a:extLst>
          </p:cNvPr>
          <p:cNvSpPr/>
          <p:nvPr/>
        </p:nvSpPr>
        <p:spPr>
          <a:xfrm>
            <a:off x="989571" y="2181756"/>
            <a:ext cx="5306777" cy="2441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fi-FI" dirty="0" err="1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Try</a:t>
            </a:r>
            <a:r>
              <a:rPr lang="fi-FI" dirty="0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to:</a:t>
            </a:r>
          </a:p>
          <a:p>
            <a:pPr marL="285750" indent="-285750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i-FI" b="1" dirty="0" err="1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Put</a:t>
            </a:r>
            <a:r>
              <a:rPr lang="fi-FI" b="1" dirty="0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i-FI" b="1" dirty="0" err="1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your</a:t>
            </a:r>
            <a:r>
              <a:rPr lang="fi-FI" b="1" dirty="0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i-FI" b="1" dirty="0" err="1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project</a:t>
            </a:r>
            <a:r>
              <a:rPr lang="fi-FI" b="1" dirty="0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i-FI" b="1" dirty="0" err="1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program</a:t>
            </a:r>
            <a:r>
              <a:rPr lang="fi-FI" b="1" dirty="0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in </a:t>
            </a:r>
            <a:r>
              <a:rPr lang="fi-FI" b="1" dirty="0" err="1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one</a:t>
            </a:r>
            <a:r>
              <a:rPr lang="fi-FI" b="1" dirty="0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i-FI" b="1" dirty="0" err="1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endParaRPr lang="fi-FI" b="1" dirty="0">
              <a:latin typeface="Arial Nova" panose="020B05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i-FI" b="1" dirty="0" err="1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Use</a:t>
            </a:r>
            <a:r>
              <a:rPr lang="fi-FI" b="1" dirty="0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i-FI" b="1" dirty="0" err="1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modules</a:t>
            </a:r>
            <a:r>
              <a:rPr lang="fi-FI" b="1" dirty="0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i-FI" b="1" dirty="0" err="1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instead</a:t>
            </a:r>
            <a:r>
              <a:rPr lang="fi-FI" b="1" dirty="0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of </a:t>
            </a:r>
            <a:r>
              <a:rPr lang="fi-FI" b="1" dirty="0" err="1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reinventing</a:t>
            </a:r>
            <a:r>
              <a:rPr lang="fi-FI" b="1" dirty="0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i-FI" b="1" dirty="0" err="1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</a:t>
            </a:r>
            <a:r>
              <a:rPr lang="fi-FI" b="1" dirty="0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i-FI" b="1" dirty="0" err="1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wheel</a:t>
            </a:r>
            <a:r>
              <a:rPr lang="fi-FI" b="1" dirty="0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– </a:t>
            </a:r>
            <a:r>
              <a:rPr lang="fi-FI" b="1" dirty="0" err="1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you</a:t>
            </a:r>
            <a:r>
              <a:rPr lang="fi-FI" b="1" dirty="0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i-FI" b="1" dirty="0" err="1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can</a:t>
            </a:r>
            <a:r>
              <a:rPr lang="fi-FI" b="1" dirty="0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i-FI" b="1" dirty="0" err="1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find</a:t>
            </a:r>
            <a:r>
              <a:rPr lang="fi-FI" b="1" dirty="0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i-FI" b="1" dirty="0" err="1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list</a:t>
            </a:r>
            <a:r>
              <a:rPr lang="fi-FI" b="1" dirty="0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of </a:t>
            </a:r>
            <a:r>
              <a:rPr lang="fi-FI" b="1" dirty="0" err="1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them</a:t>
            </a:r>
            <a:r>
              <a:rPr lang="fi-FI" b="1" dirty="0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in </a:t>
            </a:r>
            <a:r>
              <a:rPr lang="fi-FI" b="1" dirty="0" err="1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here</a:t>
            </a:r>
            <a:r>
              <a:rPr lang="fi-FI" b="1" dirty="0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fi-FI" b="1" dirty="0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4"/>
              </a:rPr>
              <a:t>https://docs.python.org/3/py-modindex.html</a:t>
            </a:r>
            <a:endParaRPr lang="fi-FI" b="1" dirty="0">
              <a:latin typeface="Arial Nova" panose="020B05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fi-FI" b="1" dirty="0" err="1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Divide</a:t>
            </a:r>
            <a:r>
              <a:rPr lang="fi-FI" b="1" dirty="0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i-FI" b="1" dirty="0" err="1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your</a:t>
            </a:r>
            <a:r>
              <a:rPr lang="fi-FI" b="1" dirty="0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i-FI" b="1" dirty="0" err="1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project</a:t>
            </a:r>
            <a:r>
              <a:rPr lang="fi-FI" b="1" dirty="0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i-FI" b="1" dirty="0" err="1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fi-FI" b="1" dirty="0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to </a:t>
            </a:r>
            <a:r>
              <a:rPr lang="fi-FI" b="1" dirty="0" err="1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meaningful</a:t>
            </a:r>
            <a:r>
              <a:rPr lang="fi-FI" b="1" dirty="0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i-FI" b="1" dirty="0" err="1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functions</a:t>
            </a:r>
            <a:r>
              <a:rPr lang="fi-FI" b="1" dirty="0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 marL="285750" indent="-285750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i-FI" b="1" dirty="0" err="1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Use</a:t>
            </a:r>
            <a:r>
              <a:rPr lang="fi-FI" b="1" dirty="0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i-FI" b="1" dirty="0" err="1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while</a:t>
            </a:r>
            <a:r>
              <a:rPr lang="fi-FI" b="1" dirty="0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and for </a:t>
            </a:r>
            <a:r>
              <a:rPr lang="fi-FI" b="1" dirty="0" err="1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loops</a:t>
            </a:r>
            <a:r>
              <a:rPr lang="fi-FI" b="1" dirty="0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i-FI" b="1" dirty="0" err="1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when</a:t>
            </a:r>
            <a:r>
              <a:rPr lang="fi-FI" b="1" dirty="0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it is </a:t>
            </a:r>
            <a:r>
              <a:rPr lang="fi-FI" b="1" dirty="0" err="1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necessary</a:t>
            </a:r>
            <a:endParaRPr lang="fi-FI" b="1" dirty="0">
              <a:latin typeface="Arial Nova" panose="020B05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00167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A00DA6EC-C0B2-45DF-BA81-F595C0846990}"/>
              </a:ext>
            </a:extLst>
          </p:cNvPr>
          <p:cNvSpPr txBox="1">
            <a:spLocks/>
          </p:cNvSpPr>
          <p:nvPr/>
        </p:nvSpPr>
        <p:spPr>
          <a:xfrm>
            <a:off x="3055434" y="361462"/>
            <a:ext cx="8131098" cy="68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latin typeface="SF Alien Encounters" pitchFamily="2" charset="0"/>
              </a:rPr>
              <a:t>Final project criteria</a:t>
            </a:r>
            <a:endParaRPr lang="en-FI" dirty="0">
              <a:latin typeface="SF Alien Encounters" pitchFamily="2" charset="0"/>
            </a:endParaRPr>
          </a:p>
        </p:txBody>
      </p:sp>
      <p:pic>
        <p:nvPicPr>
          <p:cNvPr id="13" name="Content Placeholder 6" descr="A picture containing train, riding, clock&#10;&#10;Description automatically generated">
            <a:extLst>
              <a:ext uri="{FF2B5EF4-FFF2-40B4-BE49-F238E27FC236}">
                <a16:creationId xmlns:a16="http://schemas.microsoft.com/office/drawing/2014/main" id="{F4315D8E-2E91-4310-87B1-6E1E555F9FD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24" t="8614" r="13474" b="9420"/>
          <a:stretch/>
        </p:blipFill>
        <p:spPr>
          <a:xfrm>
            <a:off x="815897" y="193815"/>
            <a:ext cx="1661497" cy="1017294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6A53A16-6FFD-4A6A-9751-DE122BF693F1}"/>
              </a:ext>
            </a:extLst>
          </p:cNvPr>
          <p:cNvSpPr/>
          <p:nvPr/>
        </p:nvSpPr>
        <p:spPr>
          <a:xfrm>
            <a:off x="2623128" y="4961213"/>
            <a:ext cx="197211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i="1" dirty="0"/>
              <a:t>(tumblr.com 2019)</a:t>
            </a:r>
            <a:endParaRPr lang="fi-FI" sz="12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9AE9F87-70C2-4218-B8AC-7DAE1AD0F7D6}"/>
              </a:ext>
            </a:extLst>
          </p:cNvPr>
          <p:cNvSpPr/>
          <p:nvPr/>
        </p:nvSpPr>
        <p:spPr>
          <a:xfrm>
            <a:off x="6009793" y="1371356"/>
            <a:ext cx="5306777" cy="4911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fi-FI" sz="1600" b="1" u="sng" dirty="0" err="1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Example</a:t>
            </a:r>
            <a:r>
              <a:rPr lang="fi-FI" sz="1600" b="1" u="sng" dirty="0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i-FI" sz="1600" b="1" u="sng" dirty="0" err="1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basic</a:t>
            </a:r>
            <a:r>
              <a:rPr lang="fi-FI" sz="1600" b="1" u="sng" dirty="0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i-FI" sz="1600" b="1" u="sng" dirty="0" err="1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projects</a:t>
            </a:r>
            <a:r>
              <a:rPr lang="fi-FI" sz="1600" b="1" u="sng" dirty="0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</a:p>
          <a:p>
            <a:pPr marL="285750" indent="-285750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i-FI" sz="1600" b="1" dirty="0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To-</a:t>
            </a:r>
            <a:r>
              <a:rPr lang="fi-FI" sz="1600" b="1" dirty="0" err="1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do</a:t>
            </a:r>
            <a:r>
              <a:rPr lang="fi-FI" sz="1600" b="1" dirty="0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i-FI" sz="1600" b="1" dirty="0" err="1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list</a:t>
            </a:r>
            <a:r>
              <a:rPr lang="fi-FI" sz="1600" b="1" dirty="0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i-FI" sz="1600" b="1" dirty="0" err="1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app</a:t>
            </a:r>
            <a:endParaRPr lang="fi-FI" sz="1600" b="1" dirty="0">
              <a:latin typeface="Arial Nova" panose="020B05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i-FI" sz="1600" b="1" dirty="0" err="1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Password</a:t>
            </a:r>
            <a:r>
              <a:rPr lang="fi-FI" sz="1600" b="1" dirty="0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i-FI" sz="1600" b="1" dirty="0" err="1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generator</a:t>
            </a:r>
            <a:endParaRPr lang="fi-FI" sz="1600" b="1" dirty="0">
              <a:latin typeface="Arial Nova" panose="020B05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i-FI" sz="1600" b="1" dirty="0" err="1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Shopping</a:t>
            </a:r>
            <a:r>
              <a:rPr lang="fi-FI" sz="1600" b="1" dirty="0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i-FI" sz="1600" b="1" dirty="0" err="1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list</a:t>
            </a:r>
            <a:r>
              <a:rPr lang="fi-FI" sz="1600" b="1" dirty="0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i-FI" sz="1600" b="1" dirty="0" err="1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with</a:t>
            </a:r>
            <a:r>
              <a:rPr lang="fi-FI" sz="1600" b="1" dirty="0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i-FI" sz="1600" b="1" dirty="0" err="1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groupping</a:t>
            </a:r>
            <a:r>
              <a:rPr lang="fi-FI" sz="1600" b="1" dirty="0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of </a:t>
            </a:r>
            <a:r>
              <a:rPr lang="fi-FI" sz="1600" b="1" dirty="0" err="1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items</a:t>
            </a:r>
            <a:r>
              <a:rPr lang="fi-FI" sz="1600" b="1" dirty="0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and </a:t>
            </a:r>
            <a:r>
              <a:rPr lang="fi-FI" sz="1600" b="1" dirty="0" err="1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calculation</a:t>
            </a:r>
            <a:r>
              <a:rPr lang="fi-FI" sz="1600" b="1" dirty="0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of </a:t>
            </a:r>
            <a:r>
              <a:rPr lang="fi-FI" sz="1600" b="1" dirty="0" err="1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your</a:t>
            </a:r>
            <a:r>
              <a:rPr lang="fi-FI" sz="1600" b="1" dirty="0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i-FI" sz="1600" b="1" dirty="0" err="1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shopping</a:t>
            </a:r>
            <a:r>
              <a:rPr lang="fi-FI" sz="1600" b="1" dirty="0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i-FI" sz="1600" b="1" dirty="0" err="1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budget</a:t>
            </a:r>
            <a:endParaRPr lang="fi-FI" sz="1600" b="1" dirty="0">
              <a:latin typeface="Arial Nova" panose="020B05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i-FI" sz="1600" b="1" dirty="0" err="1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Quiz</a:t>
            </a:r>
            <a:r>
              <a:rPr lang="fi-FI" sz="1600" b="1" dirty="0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i-FI" sz="1600" b="1" dirty="0" err="1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app</a:t>
            </a:r>
            <a:r>
              <a:rPr lang="fi-FI" sz="1600" b="1" dirty="0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i-FI" sz="1600" b="1" dirty="0" err="1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or</a:t>
            </a:r>
            <a:r>
              <a:rPr lang="fi-FI" sz="1600" b="1" dirty="0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i-FI" sz="1600" b="1" dirty="0" err="1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simple</a:t>
            </a:r>
            <a:r>
              <a:rPr lang="fi-FI" sz="1600" b="1" dirty="0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i-FI" sz="1600" b="1" dirty="0" err="1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rpg</a:t>
            </a:r>
            <a:endParaRPr lang="fi-FI" sz="1600" b="1" dirty="0">
              <a:latin typeface="Arial Nova" panose="020B05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endParaRPr lang="fi-FI" sz="1600" b="1" dirty="0">
              <a:latin typeface="Arial Nova" panose="020B05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fi-FI" sz="1600" b="1" u="sng" dirty="0" err="1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Intermediate</a:t>
            </a:r>
            <a:r>
              <a:rPr lang="fi-FI" sz="1600" b="1" u="sng" dirty="0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</a:p>
          <a:p>
            <a:pPr marL="285750" indent="-285750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i-FI" sz="1600" b="1" dirty="0" err="1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Binary</a:t>
            </a:r>
            <a:r>
              <a:rPr lang="fi-FI" sz="1600" b="1" dirty="0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i-FI" sz="1600" b="1" dirty="0" err="1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search</a:t>
            </a:r>
            <a:r>
              <a:rPr lang="fi-FI" sz="1600" b="1" dirty="0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i-FI" sz="1600" b="1" dirty="0" err="1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algorithm</a:t>
            </a:r>
            <a:r>
              <a:rPr lang="fi-FI" sz="1600" b="1" dirty="0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 marL="285750" indent="-285750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i-FI" sz="1600" b="1" dirty="0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Finance </a:t>
            </a:r>
            <a:r>
              <a:rPr lang="fi-FI" sz="1600" b="1" dirty="0" err="1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tracker</a:t>
            </a:r>
            <a:endParaRPr lang="fi-FI" sz="1600" b="1" dirty="0">
              <a:latin typeface="Arial Nova" panose="020B05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i-FI" sz="1600" b="1" dirty="0" err="1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File</a:t>
            </a:r>
            <a:r>
              <a:rPr lang="fi-FI" sz="1600" b="1" dirty="0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i-FI" sz="1600" b="1" dirty="0" err="1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renaming</a:t>
            </a:r>
            <a:r>
              <a:rPr lang="fi-FI" sz="1600" b="1" dirty="0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i-FI" sz="1600" b="1" dirty="0" err="1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tool</a:t>
            </a:r>
            <a:endParaRPr lang="fi-FI" sz="1600" b="1" dirty="0">
              <a:latin typeface="Arial Nova" panose="020B05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i-FI" sz="1600" b="1" dirty="0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MP3 </a:t>
            </a:r>
            <a:r>
              <a:rPr lang="fi-FI" sz="1600" b="1" dirty="0" err="1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player</a:t>
            </a:r>
            <a:endParaRPr lang="fi-FI" sz="1600" b="1" dirty="0">
              <a:latin typeface="Arial Nova" panose="020B05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endParaRPr lang="fi-FI" sz="1600" b="1" dirty="0">
              <a:latin typeface="Arial Nova" panose="020B05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fi-FI" sz="1600" b="1" u="sng" dirty="0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Advanced:</a:t>
            </a:r>
          </a:p>
          <a:p>
            <a:pPr marL="285750" indent="-285750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i-FI" sz="1600" b="1" dirty="0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Train </a:t>
            </a:r>
            <a:r>
              <a:rPr lang="fi-FI" sz="1600" b="1" dirty="0" err="1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neural</a:t>
            </a:r>
            <a:r>
              <a:rPr lang="fi-FI" sz="1600" b="1" dirty="0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i-FI" sz="1600" b="1" dirty="0" err="1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network</a:t>
            </a:r>
            <a:r>
              <a:rPr lang="fi-FI" sz="1600" b="1" dirty="0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on </a:t>
            </a:r>
            <a:r>
              <a:rPr lang="fi-FI" sz="1600" b="1" dirty="0" err="1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fashion</a:t>
            </a:r>
            <a:r>
              <a:rPr lang="fi-FI" sz="1600" b="1" dirty="0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MNIST dataset</a:t>
            </a:r>
          </a:p>
          <a:p>
            <a:pPr marL="285750" indent="-285750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i-FI" sz="1600" b="1" dirty="0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Using Arduino, </a:t>
            </a:r>
            <a:r>
              <a:rPr lang="fi-FI" sz="1600" b="1" dirty="0" err="1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create</a:t>
            </a:r>
            <a:r>
              <a:rPr lang="fi-FI" sz="1600" b="1" dirty="0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i-FI" sz="1600" b="1" dirty="0" err="1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weather</a:t>
            </a:r>
            <a:r>
              <a:rPr lang="fi-FI" sz="1600" b="1" dirty="0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i-FI" sz="1600" b="1" dirty="0" err="1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station</a:t>
            </a:r>
            <a:endParaRPr lang="fi-FI" sz="1600" b="1" dirty="0">
              <a:latin typeface="Arial Nova" panose="020B05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i-FI" sz="1600" b="1" dirty="0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Computer vision for </a:t>
            </a:r>
            <a:r>
              <a:rPr lang="fi-FI" sz="1600" b="1" dirty="0" err="1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coin</a:t>
            </a:r>
            <a:r>
              <a:rPr lang="fi-FI" sz="1600" b="1" dirty="0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fi-FI" sz="1600" b="1" dirty="0" err="1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any</a:t>
            </a:r>
            <a:r>
              <a:rPr lang="fi-FI" sz="1600" b="1" dirty="0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i-FI" sz="1600" b="1" dirty="0" err="1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circular</a:t>
            </a:r>
            <a:r>
              <a:rPr lang="fi-FI" sz="1600" b="1" dirty="0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i-FI" sz="1600" b="1" dirty="0" err="1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shape</a:t>
            </a:r>
            <a:r>
              <a:rPr lang="fi-FI" sz="1600" b="1" dirty="0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 </a:t>
            </a:r>
            <a:r>
              <a:rPr lang="fi-FI" sz="1600" b="1" dirty="0" err="1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identification</a:t>
            </a:r>
            <a:endParaRPr lang="fi-FI" sz="1600" b="1" dirty="0">
              <a:latin typeface="Arial Nova" panose="020B05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DB66567-3504-4B2E-BC4B-E51D0A0F5AD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561"/>
          <a:stretch/>
        </p:blipFill>
        <p:spPr>
          <a:xfrm>
            <a:off x="1346438" y="2231472"/>
            <a:ext cx="4029787" cy="2729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2620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1273</TotalTime>
  <Words>214</Words>
  <Application>Microsoft Office PowerPoint</Application>
  <PresentationFormat>Widescreen</PresentationFormat>
  <Paragraphs>35</Paragraphs>
  <Slides>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0" baseType="lpstr">
      <vt:lpstr>Arial</vt:lpstr>
      <vt:lpstr>Arial Nova</vt:lpstr>
      <vt:lpstr>Calibri</vt:lpstr>
      <vt:lpstr>Calibri Light</vt:lpstr>
      <vt:lpstr>SF Alien Encounters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Guide to the course</dc:title>
  <dc:creator>Ilya Kurinov</dc:creator>
  <cp:lastModifiedBy>Ilya Kurinov</cp:lastModifiedBy>
  <cp:revision>46</cp:revision>
  <dcterms:created xsi:type="dcterms:W3CDTF">2019-12-07T18:12:53Z</dcterms:created>
  <dcterms:modified xsi:type="dcterms:W3CDTF">2020-01-28T22:06:24Z</dcterms:modified>
</cp:coreProperties>
</file>